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0" r:id="rId2"/>
  </p:sldIdLst>
  <p:sldSz cx="12192000" cy="6858000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3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00058F-BE0D-FA1E-39B5-A1030F25A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DF0AE-55C0-41E7-ADED-DAB0643E4381}" type="datetimeFigureOut">
              <a:rPr lang="ja-JP" altLang="en-US"/>
              <a:pPr>
                <a:defRPr/>
              </a:pPr>
              <a:t>2025/4/1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DA4C7-5072-D0B8-2605-8783C26D5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8629E4-F917-9C34-E8F6-EBD847CCE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09BE65-9065-46E5-9B86-850E08EDF67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9464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33914B-409D-51E6-5333-D3DD5BD51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88F2B-2DB9-47B5-A61A-A041BEDA2CE0}" type="datetimeFigureOut">
              <a:rPr lang="ja-JP" altLang="en-US"/>
              <a:pPr>
                <a:defRPr/>
              </a:pPr>
              <a:t>2025/4/1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7130C0-1648-B85A-11DF-BCD2E3441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DB2DCF-94B5-C78C-9DD8-A98D0B957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4104CB-DA62-482D-AF06-2C8C443DB7A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1917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BE8419-BEA6-980E-4B21-8B33C0AE8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E7CC6-92D4-4CA4-BD1A-54A7090D0342}" type="datetimeFigureOut">
              <a:rPr lang="ja-JP" altLang="en-US"/>
              <a:pPr>
                <a:defRPr/>
              </a:pPr>
              <a:t>2025/4/1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B71192-7727-425A-0234-730A9D96F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A70060-66C6-BE15-8E94-4AC54C533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2C220-E7EF-4BC7-A6BB-6636C00A189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1080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63D50B-4FD7-729F-E989-E1E9579BB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BC7EB-6CAE-420D-8D4E-B954605B2A7F}" type="datetimeFigureOut">
              <a:rPr lang="ja-JP" altLang="en-US"/>
              <a:pPr>
                <a:defRPr/>
              </a:pPr>
              <a:t>2025/4/1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98D3F2-71EF-16CB-8E64-8B8392AB6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F3A1B8-6736-D0E2-A496-7A4246DC4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121A2-D76A-4789-B62F-FB8D5CB8897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886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9C1ADB-BE9A-50C7-0861-FDCA4669A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B17E-A19B-4974-866F-E33F90A64465}" type="datetimeFigureOut">
              <a:rPr lang="ja-JP" altLang="en-US"/>
              <a:pPr>
                <a:defRPr/>
              </a:pPr>
              <a:t>2025/4/1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B79623-C954-6D9A-1F40-5C9395435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A3F6-857F-4073-F178-6607AF88F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CE1F5-8B61-475E-A9C5-A91E917049E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0692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6F00CA18-B895-0B78-C837-1851312E1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F1836-D8C4-448B-AFF9-62D64201A4FB}" type="datetimeFigureOut">
              <a:rPr lang="ja-JP" altLang="en-US"/>
              <a:pPr>
                <a:defRPr/>
              </a:pPr>
              <a:t>2025/4/1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A388A053-D355-F0DA-3E36-5BE6F0744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B28296E-0210-51A2-913B-8EFE4012C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906E47-D767-414F-87C9-D92C78D7098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779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EBDB0A9F-E15A-A609-9105-566CAF3EC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4EE8B-3ADD-481B-8CEA-DB4A6C68B0DC}" type="datetimeFigureOut">
              <a:rPr lang="ja-JP" altLang="en-US"/>
              <a:pPr>
                <a:defRPr/>
              </a:pPr>
              <a:t>2025/4/1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2D20F97D-5723-0C69-E10D-722C86435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85F9714F-3415-2812-3707-6CF7B98A7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A225D1-9A35-4731-AD5B-DCE5F728C45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1294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8E7F385D-3FF6-B317-F8BF-961E48921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8C437-D70E-461B-A603-28256072D5CA}" type="datetimeFigureOut">
              <a:rPr lang="ja-JP" altLang="en-US"/>
              <a:pPr>
                <a:defRPr/>
              </a:pPr>
              <a:t>2025/4/1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AE6BC739-0379-812B-18DA-8D39E00A3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02F48E4E-F026-CA39-1384-DA65F3905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894F7-A3AB-49C0-ABF3-0F0C9EB35A5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2128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4B554E7A-A1DE-6D41-CA3F-9CF9B240B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5AFD1-8965-41C2-B37C-16CC33FA61A3}" type="datetimeFigureOut">
              <a:rPr lang="ja-JP" altLang="en-US"/>
              <a:pPr>
                <a:defRPr/>
              </a:pPr>
              <a:t>2025/4/1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73981842-6BAF-5AAF-D402-1E1FEF932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70FB8EF7-2AD1-1066-5644-DAEDDCC68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2D710-40F0-4776-8B7C-4EC52BD879A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7811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B83F72E-068E-349A-046C-C8D9828F6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D9EEC-B7F8-4F40-A8FC-74CCFE15FE2A}" type="datetimeFigureOut">
              <a:rPr lang="ja-JP" altLang="en-US"/>
              <a:pPr>
                <a:defRPr/>
              </a:pPr>
              <a:t>2025/4/1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DF3A792-5FBB-4484-4F79-13C94BED3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C530F67-C604-1C1A-7E05-9A1B88AF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D4C38-EBF7-4439-A443-BF0157B358D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500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97FC99A-97A8-ABDF-B731-A90E2EC0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C3452-DAF1-4E68-AD1B-28B2BA397727}" type="datetimeFigureOut">
              <a:rPr lang="ja-JP" altLang="en-US"/>
              <a:pPr>
                <a:defRPr/>
              </a:pPr>
              <a:t>2025/4/1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84718CB-9FA0-7828-70BC-A7DB88A89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48B3FA9C-2B99-D9C8-6658-8EFB87CC3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7A6BE-8445-473E-8EEC-BB0CAFB6010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73976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1DADB8C5-1130-1866-347E-62257D9E4F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9F55F523-35B4-91F5-BDA4-31FD3AF3D1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FCC6A7-1FB4-86BB-AD28-2B85E937EE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6CD21FD1-0C87-4C7C-9FD4-E8A42BFCB00E}" type="datetimeFigureOut">
              <a:rPr lang="ja-JP" altLang="en-US"/>
              <a:pPr>
                <a:defRPr/>
              </a:pPr>
              <a:t>2025/4/1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06FA9B-23E6-8D9C-2DD1-67A12B17D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84F25F-EBC3-A7E9-09CA-6E936DB7A5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FEF4033-C34E-4D9F-A7B3-A3F6CD13EA2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64F6FE8-AA6C-ACD0-BE87-4809C6699D3D}"/>
              </a:ext>
            </a:extLst>
          </p:cNvPr>
          <p:cNvSpPr/>
          <p:nvPr/>
        </p:nvSpPr>
        <p:spPr>
          <a:xfrm>
            <a:off x="1700214" y="942976"/>
            <a:ext cx="8859837" cy="3133725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075" name="テキスト ボックス 4">
            <a:extLst>
              <a:ext uri="{FF2B5EF4-FFF2-40B4-BE49-F238E27FC236}">
                <a16:creationId xmlns:a16="http://schemas.microsoft.com/office/drawing/2014/main" id="{58291D70-F4FA-0AF5-41D7-F56F50117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389" y="1457326"/>
            <a:ext cx="73358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日本糖尿病インフォマティクス学会</a:t>
            </a:r>
            <a:endParaRPr lang="en-US" altLang="ja-JP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ＣＯＩ開示</a:t>
            </a:r>
            <a:endParaRPr lang="en-US" altLang="ja-JP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76" name="テキスト ボックス 5">
            <a:extLst>
              <a:ext uri="{FF2B5EF4-FFF2-40B4-BE49-F238E27FC236}">
                <a16:creationId xmlns:a16="http://schemas.microsoft.com/office/drawing/2014/main" id="{F53565D3-FF07-676C-9DC9-DF447392E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6414" y="3316288"/>
            <a:ext cx="8745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</a:t>
            </a:r>
            <a:r>
              <a:rPr lang="en-US" altLang="ja-JP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、◎</a:t>
            </a:r>
            <a:r>
              <a:rPr lang="en-US" altLang="ja-JP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（◎研究代表者）</a:t>
            </a:r>
          </a:p>
        </p:txBody>
      </p:sp>
      <p:sp>
        <p:nvSpPr>
          <p:cNvPr id="3077" name="テキスト ボックス 8">
            <a:extLst>
              <a:ext uri="{FF2B5EF4-FFF2-40B4-BE49-F238E27FC236}">
                <a16:creationId xmlns:a16="http://schemas.microsoft.com/office/drawing/2014/main" id="{95CD99C9-FD9A-E02A-0885-FFFEF2CE7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8576" y="4387850"/>
            <a:ext cx="71612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演題発表に関連し、開示すべき</a:t>
            </a:r>
            <a:r>
              <a:rPr lang="en-US" altLang="ja-JP" sz="280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800"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関係にある企業などはありません。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4EEFE7B-43F2-58D1-2281-CC09ECB7BA05}"/>
              </a:ext>
            </a:extLst>
          </p:cNvPr>
          <p:cNvSpPr/>
          <p:nvPr/>
        </p:nvSpPr>
        <p:spPr>
          <a:xfrm>
            <a:off x="1687513" y="439739"/>
            <a:ext cx="8748712" cy="503237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ja-JP" altLang="en-US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079" name="Picture 2">
            <a:extLst>
              <a:ext uri="{FF2B5EF4-FFF2-40B4-BE49-F238E27FC236}">
                <a16:creationId xmlns:a16="http://schemas.microsoft.com/office/drawing/2014/main" id="{77815B5B-CB71-E42A-9BD6-5AC8901AFE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775" y="1354138"/>
            <a:ext cx="947738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四角形吹き出し 8">
            <a:extLst>
              <a:ext uri="{FF2B5EF4-FFF2-40B4-BE49-F238E27FC236}">
                <a16:creationId xmlns:a16="http://schemas.microsoft.com/office/drawing/2014/main" id="{6E67BB4A-8AA7-122D-163E-485D91FBF8D0}"/>
              </a:ext>
            </a:extLst>
          </p:cNvPr>
          <p:cNvSpPr/>
          <p:nvPr/>
        </p:nvSpPr>
        <p:spPr>
          <a:xfrm>
            <a:off x="7666038" y="2092325"/>
            <a:ext cx="2817812" cy="884238"/>
          </a:xfrm>
          <a:prstGeom prst="wedgeRectCallout">
            <a:avLst>
              <a:gd name="adj1" fmla="val -80275"/>
              <a:gd name="adj2" fmla="val 66551"/>
            </a:avLst>
          </a:prstGeom>
          <a:solidFill>
            <a:schemeClr val="bg1">
              <a:lumMod val="95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>
              <a:solidFill>
                <a:prstClr val="white"/>
              </a:solidFill>
            </a:endParaRPr>
          </a:p>
        </p:txBody>
      </p:sp>
      <p:sp>
        <p:nvSpPr>
          <p:cNvPr id="3081" name="テキスト ボックス 9">
            <a:extLst>
              <a:ext uri="{FF2B5EF4-FFF2-40B4-BE49-F238E27FC236}">
                <a16:creationId xmlns:a16="http://schemas.microsoft.com/office/drawing/2014/main" id="{89FA5285-E521-744C-0F0A-25A68FDA9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3188" y="2132013"/>
            <a:ext cx="27368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7030A0"/>
                </a:solidFill>
              </a:rPr>
              <a:t>発表者・共同発表者全員の氏名を記載する（</a:t>
            </a:r>
            <a:r>
              <a:rPr lang="en-US" altLang="ja-JP" sz="1600" b="1">
                <a:solidFill>
                  <a:srgbClr val="7030A0"/>
                </a:solidFill>
              </a:rPr>
              <a:t>COI</a:t>
            </a:r>
            <a:r>
              <a:rPr lang="ja-JP" altLang="en-US" sz="1600" b="1">
                <a:solidFill>
                  <a:srgbClr val="7030A0"/>
                </a:solidFill>
              </a:rPr>
              <a:t>状態がない人も含む）</a:t>
            </a:r>
            <a:endParaRPr lang="en-US" altLang="ja-JP" sz="1600" b="1">
              <a:solidFill>
                <a:srgbClr val="7030A0"/>
              </a:solidFill>
            </a:endParaRPr>
          </a:p>
        </p:txBody>
      </p:sp>
      <p:pic>
        <p:nvPicPr>
          <p:cNvPr id="3082" name="図 2">
            <a:extLst>
              <a:ext uri="{FF2B5EF4-FFF2-40B4-BE49-F238E27FC236}">
                <a16:creationId xmlns:a16="http://schemas.microsoft.com/office/drawing/2014/main" id="{485DC984-CF6C-04D9-DB8A-1EE224AFC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738"/>
          <a:stretch>
            <a:fillRect/>
          </a:stretch>
        </p:blipFill>
        <p:spPr bwMode="auto">
          <a:xfrm>
            <a:off x="1738314" y="1014414"/>
            <a:ext cx="1660525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3" name="テキスト ボックス 9">
            <a:extLst>
              <a:ext uri="{FF2B5EF4-FFF2-40B4-BE49-F238E27FC236}">
                <a16:creationId xmlns:a16="http://schemas.microsoft.com/office/drawing/2014/main" id="{D7F7DA52-C4A0-9973-B8CB-7B66F57BC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2764" y="284164"/>
            <a:ext cx="6192837" cy="460375"/>
          </a:xfrm>
          <a:prstGeom prst="rect">
            <a:avLst/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7030A0"/>
                </a:solidFill>
              </a:rPr>
              <a:t>申告するべき</a:t>
            </a:r>
            <a:r>
              <a:rPr lang="en-US" altLang="ja-JP" sz="2400" b="1">
                <a:solidFill>
                  <a:srgbClr val="7030A0"/>
                </a:solidFill>
              </a:rPr>
              <a:t>COI</a:t>
            </a:r>
            <a:r>
              <a:rPr lang="ja-JP" altLang="en-US" sz="2400" b="1">
                <a:solidFill>
                  <a:srgbClr val="7030A0"/>
                </a:solidFill>
              </a:rPr>
              <a:t>がない場合</a:t>
            </a:r>
            <a:endParaRPr lang="en-US" altLang="ja-JP" sz="2400" b="1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2016-04-04T06:21:28Z</dcterms:created>
  <dcterms:modified xsi:type="dcterms:W3CDTF">2025-04-01T02:01:34Z</dcterms:modified>
</cp:coreProperties>
</file>